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5084" r:id="rId4"/>
  </p:sldMasterIdLst>
  <p:notesMasterIdLst>
    <p:notesMasterId r:id="rId20"/>
  </p:notesMasterIdLst>
  <p:handoutMasterIdLst>
    <p:handoutMasterId r:id="rId21"/>
  </p:handoutMasterIdLst>
  <p:sldIdLst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73" r:id="rId18"/>
    <p:sldId id="261" r:id="rId19"/>
  </p:sldIdLst>
  <p:sldSz cx="12192000" cy="68580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oto Sans" panose="020B0502040504020204" pitchFamily="34" charset="0"/>
      <p:regular r:id="rId26"/>
      <p:bold r:id="rId27"/>
      <p:italic r:id="rId28"/>
      <p:boldItalic r:id="rId29"/>
    </p:embeddedFont>
    <p:embeddedFont>
      <p:font typeface="OoredooArabic-Heavy" panose="020B0604020202020204" charset="-78"/>
      <p:bold r:id="rId30"/>
    </p:embeddedFont>
    <p:embeddedFont>
      <p:font typeface="Outfit ExtraBold" pitchFamily="2" charset="0"/>
      <p:bold r:id="rId31"/>
    </p:embeddedFont>
    <p:embeddedFont>
      <p:font typeface="Rubik" pitchFamily="2" charset="-79"/>
      <p:regular r:id="rId32"/>
      <p:bold r:id="rId33"/>
      <p:italic r:id="rId34"/>
      <p:boldItalic r:id="rId35"/>
    </p:embeddedFont>
    <p:embeddedFont>
      <p:font typeface="Rubik SemiBold" pitchFamily="2" charset="-79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992"/>
    <a:srgbClr val="00416A"/>
    <a:srgbClr val="3CDBC0"/>
    <a:srgbClr val="2CD5C4"/>
    <a:srgbClr val="65C4DB"/>
    <a:srgbClr val="FFFFFF"/>
    <a:srgbClr val="DFDFE1"/>
    <a:srgbClr val="FFD500"/>
    <a:srgbClr val="333F48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497" autoAdjust="0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74" d="100"/>
          <a:sy n="74" d="100"/>
        </p:scale>
        <p:origin x="21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3B2D-7EE6-40D0-B8E5-54FD5F46DDA6}" type="datetimeFigureOut">
              <a:rPr lang="en-US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2/25/2025</a:t>
            </a:fld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62666-3E3A-4044-82EF-DED745118DC3}" type="slidenum">
              <a:rPr lang="en-US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‹N°›</a:t>
            </a:fld>
            <a:endParaRPr lang="en-US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9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1A70E0C9-048D-4F47-870E-3BFCAC7E8546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832"/>
            <a:ext cx="5438140" cy="446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272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272"/>
            <a:ext cx="2945659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E18BF02C-2B30-4A7F-9DCE-38E6C5A43D8B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0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OREDOO FIFA AUT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A7A34E-E389-FA7F-2CC5-14D59256A6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F16B85-76B6-27FF-96E7-D488483A3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981075"/>
            <a:ext cx="8388350" cy="2358348"/>
          </a:xfrm>
        </p:spPr>
        <p:txBody>
          <a:bodyPr wrap="square" lIns="0" tIns="0" rIns="0" bIns="0" anchor="t">
            <a:normAutofit/>
          </a:bodyPr>
          <a:lstStyle>
            <a:lvl1pPr>
              <a:lnSpc>
                <a:spcPct val="80000"/>
              </a:lnSpc>
              <a:defRPr sz="66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31A31-C6E7-A6C6-A65A-5A057DE3BC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3845886"/>
            <a:ext cx="8388351" cy="68897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FontTx/>
              <a:buNone/>
              <a:defRPr kumimoji="0" lang="en-US" sz="2800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Rubik SemiBold" pitchFamily="2" charset="-79"/>
                <a:ea typeface="+mj-ea"/>
                <a:cs typeface="Rubik SemiBold" pitchFamily="2" charset="-79"/>
                <a:sym typeface="Helvetica Neue"/>
              </a:defRPr>
            </a:lvl1pPr>
          </a:lstStyle>
          <a:p>
            <a:pPr marR="0" lvl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Sub-title</a:t>
            </a:r>
          </a:p>
        </p:txBody>
      </p:sp>
      <p:sp>
        <p:nvSpPr>
          <p:cNvPr id="11" name="Shape 17">
            <a:extLst>
              <a:ext uri="{FF2B5EF4-FFF2-40B4-BE49-F238E27FC236}">
                <a16:creationId xmlns:a16="http://schemas.microsoft.com/office/drawing/2014/main" id="{531E94DB-C1A2-0CF8-140E-8C31EA34A10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623888" y="6108250"/>
            <a:ext cx="6737494" cy="278302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File name / Department / Author </a:t>
            </a:r>
            <a:endParaRPr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BAD04AF-ABFC-B3A1-037F-C6D069E3AB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82" b="18661"/>
          <a:stretch/>
        </p:blipFill>
        <p:spPr>
          <a:xfrm>
            <a:off x="6524288" y="4956346"/>
            <a:ext cx="5168951" cy="13550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62EE3B-8B6A-B367-06E3-C76FB7AB4911}"/>
              </a:ext>
            </a:extLst>
          </p:cNvPr>
          <p:cNvSpPr/>
          <p:nvPr userDrawn="1"/>
        </p:nvSpPr>
        <p:spPr bwMode="auto">
          <a:xfrm>
            <a:off x="623888" y="5797875"/>
            <a:ext cx="4339304" cy="2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25" rIns="91425" bIns="91425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704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40000"/>
              <a:buFont typeface="Arial"/>
              <a:buNone/>
            </a:pPr>
            <a:fld id="{BE19E785-B894-4E67-AB06-B432AD4D2C5B}" type="datetime4">
              <a:rPr lang="en-GB" sz="1600" b="0" i="0" u="none" strike="noStrike" cap="none" smtClean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25 February 2025</a:t>
            </a:fld>
            <a:endParaRPr lang="en-GB" sz="1600" b="0" i="0" u="none" strike="noStrike" cap="none" dirty="0" err="1">
              <a:solidFill>
                <a:schemeClr val="bg1"/>
              </a:solidFill>
              <a:latin typeface="+mj-lt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64218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ECK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BBF3E0-0AEF-7629-D5E0-BB643CDE7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6EC39553-85C1-01BC-FD69-1D59B6C55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C8FCE16A-D11A-C5FF-B058-733CFBD2FA1F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F45B80-5E70-4660-3CEA-21F98B403CD1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42FA1E7-EC98-6026-23AC-7988C7C5D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C9BADF3-C56D-BE41-E1B0-797A64535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9074349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M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7D39BF-5196-A8B9-3955-C431CA030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5575BD6C-F877-B7A0-ACC9-8755B2559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hape 16">
            <a:extLst>
              <a:ext uri="{FF2B5EF4-FFF2-40B4-BE49-F238E27FC236}">
                <a16:creationId xmlns:a16="http://schemas.microsoft.com/office/drawing/2014/main" id="{A62C5426-4C4C-F727-1D92-95C8AE77B1A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E40AE1A-83ED-5DAB-838F-B96413517448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24089AD4-4C1B-21D9-70F4-5BA768F49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24EBF1F-EF57-CBCD-42F2-6D6513FF6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45619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NEY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3A2B2A4-FE95-DFDF-31BC-C1E06AD0E7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08501183-7F61-5D6A-A854-E2B01CFD94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0E08032C-0297-AF59-03EA-0EBF7294296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A8828E-F599-2C56-2997-178C4E61D454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D6C3BF8-5A62-5FEF-8767-720242ADE1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C78BDB7-7475-8605-E025-2CE67E1D6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9825185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OREDOO FIF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AACE03-64E9-BDFD-670A-D437EBA10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B432F88-4941-A436-DA02-0D569D075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382" b="18661"/>
          <a:stretch/>
        </p:blipFill>
        <p:spPr>
          <a:xfrm>
            <a:off x="6524288" y="4956346"/>
            <a:ext cx="5168951" cy="13550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23DD42-452D-8803-ABF2-9B0892A22AE6}"/>
              </a:ext>
            </a:extLst>
          </p:cNvPr>
          <p:cNvSpPr/>
          <p:nvPr userDrawn="1"/>
        </p:nvSpPr>
        <p:spPr bwMode="auto">
          <a:xfrm>
            <a:off x="623888" y="1801093"/>
            <a:ext cx="5472112" cy="2660073"/>
          </a:xfrm>
          <a:prstGeom prst="rect">
            <a:avLst/>
          </a:prstGeom>
          <a:solidFill>
            <a:srgbClr val="ED1C2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79488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n-GB" sz="7200" b="1" kern="1200" cap="all" baseline="0" dirty="0">
                <a:solidFill>
                  <a:schemeClr val="bg1"/>
                </a:solidFill>
                <a:latin typeface="Outfit ExtraBold" pitchFamily="2" charset="0"/>
                <a:cs typeface="Rubik" pitchFamily="2" charset="-79"/>
              </a:rPr>
              <a:t>THANK YOU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60F96F-CB04-2D6B-A0ED-96123A166C5D}"/>
              </a:ext>
            </a:extLst>
          </p:cNvPr>
          <p:cNvSpPr/>
          <p:nvPr userDrawn="1"/>
        </p:nvSpPr>
        <p:spPr bwMode="auto">
          <a:xfrm>
            <a:off x="6960394" y="5622131"/>
            <a:ext cx="61912" cy="90488"/>
          </a:xfrm>
          <a:custGeom>
            <a:avLst/>
            <a:gdLst>
              <a:gd name="connsiteX0" fmla="*/ 0 w 61912"/>
              <a:gd name="connsiteY0" fmla="*/ 0 h 90488"/>
              <a:gd name="connsiteX1" fmla="*/ 47625 w 61912"/>
              <a:gd name="connsiteY1" fmla="*/ 23813 h 90488"/>
              <a:gd name="connsiteX2" fmla="*/ 61912 w 61912"/>
              <a:gd name="connsiteY2" fmla="*/ 50007 h 90488"/>
              <a:gd name="connsiteX3" fmla="*/ 14287 w 61912"/>
              <a:gd name="connsiteY3" fmla="*/ 90488 h 90488"/>
              <a:gd name="connsiteX4" fmla="*/ 0 w 61912"/>
              <a:gd name="connsiteY4" fmla="*/ 0 h 9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12" h="90488">
                <a:moveTo>
                  <a:pt x="0" y="0"/>
                </a:moveTo>
                <a:lnTo>
                  <a:pt x="47625" y="23813"/>
                </a:lnTo>
                <a:lnTo>
                  <a:pt x="61912" y="50007"/>
                </a:lnTo>
                <a:lnTo>
                  <a:pt x="14287" y="90488"/>
                </a:lnTo>
                <a:lnTo>
                  <a:pt x="0" y="0"/>
                </a:lnTo>
                <a:close/>
              </a:path>
            </a:pathLst>
          </a:cu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79488" rtl="0" eaLnBrk="1" fontAlgn="base" latinLnBrk="0" hangingPunct="1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GB" sz="16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39335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OOREDO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C2092C-1F68-548F-11C2-A257049F83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3E24AE7-3482-4E87-CEF6-82A9499EF134}"/>
              </a:ext>
            </a:extLst>
          </p:cNvPr>
          <p:cNvSpPr/>
          <p:nvPr userDrawn="1"/>
        </p:nvSpPr>
        <p:spPr bwMode="auto">
          <a:xfrm>
            <a:off x="623888" y="1801093"/>
            <a:ext cx="5472112" cy="2660073"/>
          </a:xfrm>
          <a:prstGeom prst="rect">
            <a:avLst/>
          </a:prstGeom>
          <a:solidFill>
            <a:srgbClr val="ED1C2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79488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lang="en-GB" sz="7200" b="1" kern="1200" cap="all" baseline="0" dirty="0">
                <a:solidFill>
                  <a:schemeClr val="bg1"/>
                </a:solidFill>
                <a:latin typeface="Outfit ExtraBold" pitchFamily="2" charset="0"/>
                <a:cs typeface="Rubik" pitchFamily="2" charset="-79"/>
              </a:rPr>
              <a:t>THANK YOU</a:t>
            </a: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9E6D196-BF13-B14A-5E42-7DF2C4B71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305" t="25059" r="12861" b="31721"/>
          <a:stretch/>
        </p:blipFill>
        <p:spPr>
          <a:xfrm>
            <a:off x="8100904" y="5304012"/>
            <a:ext cx="3593275" cy="9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286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ECK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E2F279-4717-9675-CCD8-8D532C990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E799226E-0ADB-20BF-F1E9-C1F81F321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8AD559A5-4468-59AA-52D2-27FAC7F45E58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4A36F8C-D736-BCD7-80BC-08E596705D48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C5B1AE2-3422-835C-3716-6E5FE0144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E8E174-6EF9-0FF9-40BC-211AD54EF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204275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M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5373B9-3194-740F-D742-D18EF4F8F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8F33CC4B-82DC-D4B6-695D-546CAC2EC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A5B6705D-7448-AD56-D71F-D58AA8540ADD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4C2C73C-B63F-6C6A-D7F3-685A9C47A3DD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00A284B-C33C-72DA-FE7B-B1F5CC705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DB3FADF-EEC4-FC02-0A1C-3CCEC2E24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6647651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NEY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54CFD49-7F7D-D913-EACC-A004BBBD0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FCA9E68B-F9A4-F6F5-D76B-B5C533CEFC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Shape 16">
            <a:extLst>
              <a:ext uri="{FF2B5EF4-FFF2-40B4-BE49-F238E27FC236}">
                <a16:creationId xmlns:a16="http://schemas.microsoft.com/office/drawing/2014/main" id="{26012CC8-44F4-1175-1981-B04BE9252A8B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bg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5462FF9-F3A7-5F85-9F20-A1249A617CE4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16D7CB6-E95E-5510-2F36-2C0229B414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2DE8A9D3-B501-6D0B-4292-6A3936365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3594843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ECK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4990E30-652D-9507-1560-D4B9945E97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59419ECB-AE4E-E48D-95BE-D3E3B6748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2E0273B1-B805-6360-25FB-5AA0CB2B76B3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6C89F1-2FDC-A010-1B51-6BEB18126A13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379569C-EC10-AEDE-3319-D5913ACC7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BBE9287-61DF-FB20-2BCF-CF456F1B8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225540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M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599B6F-2DE0-991D-A25F-8E49DB46E1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FA33C5D1-1B2D-9474-E9C0-3F7EF0404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44F853FB-C299-9F2C-B5FE-29243E840D5C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C44D1C-5F92-400D-9314-C9A75042C002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A50A2E5-03A0-35B2-3188-3B35F3203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83510DC-242C-6751-1B7C-0A4D62BB0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4406332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OREDOO AUT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46B72D-11C6-2475-2FE3-632802BEF7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F16B85-76B6-27FF-96E7-D488483A3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981075"/>
            <a:ext cx="8388350" cy="2358348"/>
          </a:xfrm>
        </p:spPr>
        <p:txBody>
          <a:bodyPr wrap="square" lIns="0" tIns="0" rIns="0" bIns="0" anchor="t">
            <a:normAutofit/>
          </a:bodyPr>
          <a:lstStyle>
            <a:lvl1pPr>
              <a:lnSpc>
                <a:spcPct val="80000"/>
              </a:lnSpc>
              <a:defRPr sz="66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31A31-C6E7-A6C6-A65A-5A057DE3BC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3845887"/>
            <a:ext cx="8388352" cy="688975"/>
          </a:xfrm>
        </p:spPr>
        <p:txBody>
          <a:bodyPr vert="horz" wrap="square" lIns="0" tIns="0" rIns="0" bIns="0" rtlCol="0" anchor="t">
            <a:noAutofit/>
          </a:bodyPr>
          <a:lstStyle>
            <a:lvl1pPr marL="0" indent="0">
              <a:buFontTx/>
              <a:buNone/>
              <a:defRPr kumimoji="0" lang="en-US" sz="2800" b="1" i="0" u="none" strike="noStrike" cap="none" spc="0" normalizeH="0" baseline="0" dirty="0" smtClean="0">
                <a:ln>
                  <a:noFill/>
                </a:ln>
                <a:effectLst/>
                <a:uFillTx/>
                <a:latin typeface="Rubik SemiBold" pitchFamily="2" charset="-79"/>
                <a:ea typeface="+mj-ea"/>
                <a:cs typeface="Rubik SemiBold" pitchFamily="2" charset="-79"/>
                <a:sym typeface="Helvetica Neue"/>
              </a:defRPr>
            </a:lvl1pPr>
          </a:lstStyle>
          <a:p>
            <a:pPr marR="0" lvl="0" fontAlgn="auto"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Sub-title</a:t>
            </a:r>
          </a:p>
        </p:txBody>
      </p:sp>
      <p:sp>
        <p:nvSpPr>
          <p:cNvPr id="11" name="Shape 17">
            <a:extLst>
              <a:ext uri="{FF2B5EF4-FFF2-40B4-BE49-F238E27FC236}">
                <a16:creationId xmlns:a16="http://schemas.microsoft.com/office/drawing/2014/main" id="{531E94DB-C1A2-0CF8-140E-8C31EA34A10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623888" y="6108250"/>
            <a:ext cx="6737494" cy="278302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1600" b="0" i="0" u="none" strike="noStrike" cap="none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 dirty="0"/>
              <a:t>File name / Department / Author 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4C535A-A025-6F92-F778-E8CDAFFBAD20}"/>
              </a:ext>
            </a:extLst>
          </p:cNvPr>
          <p:cNvSpPr/>
          <p:nvPr userDrawn="1"/>
        </p:nvSpPr>
        <p:spPr bwMode="auto">
          <a:xfrm>
            <a:off x="623888" y="5797875"/>
            <a:ext cx="4339304" cy="27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91425" rIns="91425" bIns="91425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704850" eaLnBrk="1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Pct val="140000"/>
              <a:buFont typeface="Arial"/>
              <a:buNone/>
            </a:pPr>
            <a:fld id="{BE19E785-B894-4E67-AB06-B432AD4D2C5B}" type="datetime4">
              <a:rPr lang="en-GB" sz="1600" b="0" i="0" u="none" strike="noStrike" cap="none" smtClean="0">
                <a:solidFill>
                  <a:schemeClr val="bg1"/>
                </a:solidFill>
                <a:latin typeface="+mj-lt"/>
                <a:ea typeface="Noto Sans" panose="020B0502040504020204" pitchFamily="34" charset="0"/>
                <a:cs typeface="Noto Sans" panose="020B0502040504020204" pitchFamily="34" charset="0"/>
              </a:rPr>
              <a:t>25 February 2025</a:t>
            </a:fld>
            <a:endParaRPr lang="en-GB" sz="1600" b="0" i="0" u="none" strike="noStrike" cap="none" dirty="0" err="1">
              <a:solidFill>
                <a:schemeClr val="bg1"/>
              </a:solidFill>
              <a:latin typeface="+mj-lt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024D02B-A6FC-1E35-5B43-DCA4ADCFA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305" t="25059" r="12861" b="31721"/>
          <a:stretch/>
        </p:blipFill>
        <p:spPr>
          <a:xfrm>
            <a:off x="8100904" y="5304012"/>
            <a:ext cx="3593275" cy="96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3497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NEY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9F6A092-1A1D-1C14-BA04-FDA6CC5F77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77D7F22C-8DC0-0741-79BA-2C2E7E0E6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03DBC345-9207-2A88-8448-D79D50898D8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B30E6A-BCB9-3163-AF71-457051A44AF0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1CA028C-28A2-DB40-357E-7A8C3DF421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13403F-C92F-A4A5-87AE-EB31B5574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0682788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ECK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8245B9-4934-2A64-4D8B-4B9C8BAAA1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6888FFBF-88EE-9398-8356-C591E8080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DBA9D6D3-8D51-6FBB-BFF6-B5D3A54CC693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31A610-9635-3C30-12F1-6A5C6F99FBCE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6DA5D0B-4767-420B-0683-E56E07685C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85F011-28E1-8D4E-2A1F-256081FD4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096675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M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17AA897-2C9C-C6FF-0839-0807F6BDC6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6CBADE63-5F46-65BA-8806-2A162159C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F11D7D84-1E7C-8774-E85D-627C8195B68B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B0B2BB-7B9B-C74D-B54C-6458D424CBBE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EEFB391-3876-6569-8382-2AF9B85810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E6C506-B944-8824-F1CE-6EA9B113B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809142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NEY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208D724-0A54-3D81-6ECF-0A27C6C37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4B68EB9A-CDC0-99C0-BA36-30EABB843D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937DD764-1401-5CF9-90F6-33CA7CE09A6E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4C4A05-772C-1740-689C-8C3FAA4E473A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4540F36-5C2F-BE8A-3D82-BB3B8B52A1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933303-621B-15DC-7D2B-A1892BE67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813155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ECKH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9AC33E9-0B6B-4CE3-EF92-B22A1074E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0134BCF6-AAA2-A2AF-FC69-7C2552B12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tx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25D1B542-CCC6-72DE-BAED-FEEB72F49E5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A24374-D31B-7720-9BBA-A3E6163724A0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1D59E9F-DD4E-6DDA-ED21-5026632D0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F48EA7-5E2B-555D-2CF1-6B60B514C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5154856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ME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DDEA43-D01D-7178-4AD3-BB7CC993E8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D4C67964-6777-DD83-F67A-7DB4A703A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tx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B0CFAA65-671D-0C45-B80F-4CE5A1A2A13F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0E952-BB1D-5FDF-CDD6-012772DCE2BA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C6D0D3B-C554-A39E-3843-2D978AC29D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48AB146-A98D-0CB7-40F1-B0520EF85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5550920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NEYM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63B096-0868-6E6A-C7AC-080D3C1DC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6A57681F-15BA-F793-D5F7-E2985C193E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5940425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tx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BE94A324-DC4F-E822-A113-4C63F178349C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C9D3FC-1F83-D8CD-8439-BEA9D5DA9085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F95839A-8D16-5BB2-221B-E007AC661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2684AE-2CED-1D27-62F0-C36A27190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solidFill>
              <a:srgbClr val="ED1D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246810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636105" y="1272212"/>
            <a:ext cx="10919792" cy="4703145"/>
          </a:xfrm>
        </p:spPr>
        <p:txBody>
          <a:bodyPr/>
          <a:lstStyle>
            <a:lvl1pPr marL="210312" marR="0" indent="-274320" algn="l" defTabSz="70485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ED1C24"/>
              </a:buClr>
              <a:buSzPct val="125000"/>
              <a:buFont typeface="+mj-lt"/>
              <a:buAutoNum type="arabicPeriod"/>
              <a:tabLst/>
              <a:defRPr/>
            </a:lvl1pPr>
            <a:lvl2pPr marL="54864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2pPr>
            <a:lvl3pPr marL="82296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3pPr>
            <a:lvl4pPr marL="109728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4pPr>
            <a:lvl5pPr marL="137160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sz="1000"/>
            </a:lvl5pPr>
            <a:lvl6pPr marL="1645920" indent="-27432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6pPr>
            <a:lvl7pPr marL="1920240" indent="-27432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lvl7pPr>
            <a:lvl8pPr marL="2194560" indent="-27432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8pPr>
            <a:lvl9pPr marL="2468880" indent="-27432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9pPr>
          </a:lstStyle>
          <a:p>
            <a:pPr lvl="0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1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2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3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4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5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6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7"/>
            <a:r>
              <a:rPr lang="fr-FR" dirty="0"/>
              <a:t>Lorem </a:t>
            </a:r>
            <a:r>
              <a:rPr lang="fr-FR" dirty="0" err="1"/>
              <a:t>ipsum</a:t>
            </a:r>
            <a:endParaRPr lang="en-US" dirty="0"/>
          </a:p>
          <a:p>
            <a:pPr lvl="8"/>
            <a:r>
              <a:rPr lang="fr-FR" dirty="0"/>
              <a:t>Lorem ipsum</a:t>
            </a:r>
            <a:endParaRPr lang="en-US" dirty="0"/>
          </a:p>
        </p:txBody>
      </p:sp>
      <p:sp>
        <p:nvSpPr>
          <p:cNvPr id="10" name="Title Placeholder 1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BCCB7A99-BC73-45EC-BCF6-67FFEA14AAA8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6105" y="6154481"/>
            <a:ext cx="10919792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18237493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quarter" idx="17"/>
          </p:nvPr>
        </p:nvSpPr>
        <p:spPr>
          <a:xfrm>
            <a:off x="636105" y="1272212"/>
            <a:ext cx="10919792" cy="470314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/>
            </a:lvl1pPr>
            <a:lvl2pPr marL="205740" indent="0">
              <a:lnSpc>
                <a:spcPct val="100000"/>
              </a:lnSpc>
              <a:spcBef>
                <a:spcPts val="450"/>
              </a:spcBef>
              <a:buNone/>
              <a:defRPr/>
            </a:lvl2pPr>
            <a:lvl3pPr marL="411480" indent="0">
              <a:lnSpc>
                <a:spcPct val="100000"/>
              </a:lnSpc>
              <a:spcBef>
                <a:spcPts val="450"/>
              </a:spcBef>
              <a:buNone/>
              <a:defRPr/>
            </a:lvl3pPr>
            <a:lvl4pPr marL="557213" indent="0">
              <a:lnSpc>
                <a:spcPct val="100000"/>
              </a:lnSpc>
              <a:spcBef>
                <a:spcPts val="450"/>
              </a:spcBef>
              <a:buNone/>
              <a:defRPr/>
            </a:lvl4pPr>
            <a:lvl5pPr marL="694373" indent="0">
              <a:lnSpc>
                <a:spcPct val="100000"/>
              </a:lnSpc>
              <a:spcBef>
                <a:spcPts val="450"/>
              </a:spcBef>
              <a:buNone/>
              <a:defRPr sz="750"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</p:spPr>
        <p:txBody>
          <a:bodyPr/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6104" y="6154481"/>
            <a:ext cx="10919791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41949411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9011419"/>
              </p:ext>
            </p:ext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636105" y="1272212"/>
            <a:ext cx="10919792" cy="4703145"/>
          </a:xfrm>
        </p:spPr>
        <p:txBody>
          <a:bodyPr/>
          <a:lstStyle>
            <a:lvl1pPr marL="205740" indent="-2057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lvl1pPr>
            <a:lvl2pPr marL="54864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82296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 marL="109728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 marL="137160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000"/>
            </a:lvl5pPr>
            <a:lvl6pPr marL="1645920" indent="-274320">
              <a:spcBef>
                <a:spcPts val="600"/>
              </a:spcBef>
              <a:spcAft>
                <a:spcPts val="600"/>
              </a:spcAft>
              <a:defRPr/>
            </a:lvl6pPr>
            <a:lvl7pPr marL="1920240" indent="-274320">
              <a:spcBef>
                <a:spcPts val="600"/>
              </a:spcBef>
              <a:spcAft>
                <a:spcPts val="600"/>
              </a:spcAft>
              <a:defRPr/>
            </a:lvl7pPr>
            <a:lvl8pPr marL="2194560" indent="-274320">
              <a:spcBef>
                <a:spcPts val="600"/>
              </a:spcBef>
              <a:spcAft>
                <a:spcPts val="600"/>
              </a:spcAft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8pPr>
            <a:lvl9pPr marL="2468880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 err="1"/>
              <a:t>Sixth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6"/>
            <a:r>
              <a:rPr lang="fr-FR" dirty="0" err="1"/>
              <a:t>Seventh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7"/>
            <a:r>
              <a:rPr lang="fr-FR" dirty="0" err="1"/>
              <a:t>Heigth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8"/>
            <a:r>
              <a:rPr lang="fr-FR" dirty="0" err="1"/>
              <a:t>Nineth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8"/>
            <a:endParaRPr lang="en-US" dirty="0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45F568F9-2683-4D73-B867-5AEF0061B8D1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6105" y="6154481"/>
            <a:ext cx="10919792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orient="horz" pos="38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</p:spPr>
        <p:txBody>
          <a:bodyPr/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317984" y="1271588"/>
            <a:ext cx="5237913" cy="47037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9" name="Content Placeholder 15"/>
          <p:cNvSpPr>
            <a:spLocks noGrp="1"/>
          </p:cNvSpPr>
          <p:nvPr>
            <p:ph sz="quarter" idx="17" hasCustomPrompt="1"/>
          </p:nvPr>
        </p:nvSpPr>
        <p:spPr>
          <a:xfrm>
            <a:off x="636106" y="1272212"/>
            <a:ext cx="5272325" cy="4703145"/>
          </a:xfrm>
        </p:spPr>
        <p:txBody>
          <a:bodyPr/>
          <a:lstStyle>
            <a:lvl1pPr marL="205740" indent="-20574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lvl1pPr>
            <a:lvl2pPr marL="54864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 marL="82296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  <a:lvl4pPr marL="109728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4pPr>
            <a:lvl5pPr marL="1371600" indent="-2743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000"/>
            </a:lvl5pPr>
            <a:lvl6pPr marL="1645920" indent="-274320">
              <a:spcBef>
                <a:spcPts val="600"/>
              </a:spcBef>
              <a:spcAft>
                <a:spcPts val="600"/>
              </a:spcAft>
              <a:defRPr/>
            </a:lvl6pPr>
            <a:lvl7pPr marL="1920240" indent="-274320">
              <a:spcBef>
                <a:spcPts val="600"/>
              </a:spcBef>
              <a:spcAft>
                <a:spcPts val="600"/>
              </a:spcAft>
              <a:defRPr/>
            </a:lvl7pPr>
            <a:lvl8pPr marL="2194560" indent="-274320">
              <a:spcBef>
                <a:spcPts val="600"/>
              </a:spcBef>
              <a:spcAft>
                <a:spcPts val="600"/>
              </a:spcAft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8pPr>
            <a:lvl9pPr marL="2468880" indent="-2743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b="0" i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fr-FR" dirty="0" err="1"/>
              <a:t>Sixth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6"/>
            <a:r>
              <a:rPr lang="fr-FR" dirty="0" err="1"/>
              <a:t>Seventh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7"/>
            <a:r>
              <a:rPr lang="fr-FR" dirty="0" err="1"/>
              <a:t>Heigth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8"/>
            <a:r>
              <a:rPr lang="fr-FR" dirty="0" err="1"/>
              <a:t>Nineth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  <a:p>
            <a:pPr lvl="8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088DBADD-80EB-4BAF-8DFB-4441BC0F37C5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6105" y="6154481"/>
            <a:ext cx="10919792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61475204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2" orient="horz" pos="38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72433852"/>
              </p:ext>
            </p:ext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5C424C80-5DCD-4620-8490-2768F33C7AE6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6104" y="6154481"/>
            <a:ext cx="10919791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70486041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7" name="Object 16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able Placeholder 10"/>
          <p:cNvSpPr>
            <a:spLocks noGrp="1"/>
          </p:cNvSpPr>
          <p:nvPr>
            <p:ph type="tbl" sz="quarter" idx="13"/>
          </p:nvPr>
        </p:nvSpPr>
        <p:spPr>
          <a:xfrm>
            <a:off x="636105" y="1263665"/>
            <a:ext cx="10919792" cy="4711692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r>
              <a:rPr lang="fr-FR"/>
              <a:t>Cliquez sur l'icône pour ajouter un tableau</a:t>
            </a:r>
            <a:endParaRPr lang="en-US" dirty="0"/>
          </a:p>
        </p:txBody>
      </p:sp>
      <p:sp>
        <p:nvSpPr>
          <p:cNvPr id="8" name="Title Placeholder 15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914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3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73852EC9-F0B0-44B1-9FE7-E87EC14ADE79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636105" y="6154481"/>
            <a:ext cx="10919792" cy="280718"/>
          </a:xfrm>
        </p:spPr>
        <p:txBody>
          <a:bodyPr lIns="0" rIns="0" bIns="0" anchor="ctr"/>
          <a:lstStyle>
            <a:lvl1pPr marL="0" indent="0">
              <a:buNone/>
              <a:defRPr lang="en-US" sz="700" kern="0" baseline="0" dirty="0" smtClean="0">
                <a:solidFill>
                  <a:schemeClr val="tx1"/>
                </a:solidFill>
              </a:defRPr>
            </a:lvl1pPr>
            <a:lvl2pPr>
              <a:defRPr lang="en-US" kern="1200" dirty="0" smtClean="0">
                <a:cs typeface="Arial" charset="0"/>
              </a:defRPr>
            </a:lvl2pPr>
            <a:lvl3pPr>
              <a:defRPr lang="en-US" kern="1200" dirty="0" smtClean="0">
                <a:cs typeface="Arial" charset="0"/>
              </a:defRPr>
            </a:lvl3pPr>
            <a:lvl4pPr>
              <a:defRPr lang="en-US" kern="1200" dirty="0" smtClean="0">
                <a:cs typeface="Arial" charset="0"/>
              </a:defRPr>
            </a:lvl4pPr>
            <a:lvl5pPr>
              <a:defRPr lang="en-US" dirty="0"/>
            </a:lvl5pPr>
          </a:lstStyle>
          <a:p>
            <a:r>
              <a:rPr lang="en-US" kern="0" dirty="0"/>
              <a:t>Click to add 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9303392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LEA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29CDFE-F798-BD0E-F7B8-831D09482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 hidden="1">
            <a:extLst>
              <a:ext uri="{FF2B5EF4-FFF2-40B4-BE49-F238E27FC236}">
                <a16:creationId xmlns:a16="http://schemas.microsoft.com/office/drawing/2014/main" id="{06BF83D1-2CB4-3E13-0D4B-FFD2A86A31FF}"/>
              </a:ext>
            </a:extLst>
          </p:cNvPr>
          <p:cNvGrpSpPr/>
          <p:nvPr userDrawn="1"/>
        </p:nvGrpSpPr>
        <p:grpSpPr>
          <a:xfrm>
            <a:off x="11142225" y="397305"/>
            <a:ext cx="579486" cy="568010"/>
            <a:chOff x="11031538" y="287338"/>
            <a:chExt cx="801687" cy="785812"/>
          </a:xfrm>
          <a:solidFill>
            <a:schemeClr val="accent1"/>
          </a:solidFill>
        </p:grpSpPr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D174E280-B1C9-83F8-F46E-3DE3EE5BB9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609388" y="287338"/>
              <a:ext cx="223837" cy="225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0047D397-2FC2-4E5B-0B80-430BE6A8EC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31538" y="446088"/>
              <a:ext cx="625475" cy="627062"/>
            </a:xfrm>
            <a:custGeom>
              <a:avLst/>
              <a:gdLst>
                <a:gd name="T0" fmla="*/ 1275 w 2549"/>
                <a:gd name="T1" fmla="*/ 1982 h 2560"/>
                <a:gd name="T2" fmla="*/ 577 w 2549"/>
                <a:gd name="T3" fmla="*/ 1280 h 2560"/>
                <a:gd name="T4" fmla="*/ 1275 w 2549"/>
                <a:gd name="T5" fmla="*/ 579 h 2560"/>
                <a:gd name="T6" fmla="*/ 1972 w 2549"/>
                <a:gd name="T7" fmla="*/ 1280 h 2560"/>
                <a:gd name="T8" fmla="*/ 1275 w 2549"/>
                <a:gd name="T9" fmla="*/ 1982 h 2560"/>
                <a:gd name="T10" fmla="*/ 0 w 2549"/>
                <a:gd name="T11" fmla="*/ 1277 h 2560"/>
                <a:gd name="T12" fmla="*/ 0 w 2549"/>
                <a:gd name="T13" fmla="*/ 1283 h 2560"/>
                <a:gd name="T14" fmla="*/ 1275 w 2549"/>
                <a:gd name="T15" fmla="*/ 2560 h 2560"/>
                <a:gd name="T16" fmla="*/ 2549 w 2549"/>
                <a:gd name="T17" fmla="*/ 1280 h 2560"/>
                <a:gd name="T18" fmla="*/ 1275 w 2549"/>
                <a:gd name="T19" fmla="*/ 0 h 2560"/>
                <a:gd name="T20" fmla="*/ 0 w 2549"/>
                <a:gd name="T21" fmla="*/ 1277 h 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49" h="2560">
                  <a:moveTo>
                    <a:pt x="1275" y="1982"/>
                  </a:moveTo>
                  <a:cubicBezTo>
                    <a:pt x="890" y="1982"/>
                    <a:pt x="577" y="1667"/>
                    <a:pt x="577" y="1280"/>
                  </a:cubicBezTo>
                  <a:cubicBezTo>
                    <a:pt x="577" y="893"/>
                    <a:pt x="890" y="579"/>
                    <a:pt x="1275" y="579"/>
                  </a:cubicBezTo>
                  <a:cubicBezTo>
                    <a:pt x="1659" y="579"/>
                    <a:pt x="1972" y="893"/>
                    <a:pt x="1972" y="1280"/>
                  </a:cubicBezTo>
                  <a:cubicBezTo>
                    <a:pt x="1972" y="1667"/>
                    <a:pt x="1659" y="1982"/>
                    <a:pt x="1275" y="1982"/>
                  </a:cubicBezTo>
                  <a:close/>
                  <a:moveTo>
                    <a:pt x="0" y="1277"/>
                  </a:moveTo>
                  <a:lnTo>
                    <a:pt x="0" y="1283"/>
                  </a:lnTo>
                  <a:cubicBezTo>
                    <a:pt x="2" y="1987"/>
                    <a:pt x="573" y="2560"/>
                    <a:pt x="1275" y="2560"/>
                  </a:cubicBezTo>
                  <a:cubicBezTo>
                    <a:pt x="1977" y="2560"/>
                    <a:pt x="2549" y="1986"/>
                    <a:pt x="2549" y="1280"/>
                  </a:cubicBezTo>
                  <a:cubicBezTo>
                    <a:pt x="2549" y="574"/>
                    <a:pt x="1977" y="0"/>
                    <a:pt x="1275" y="0"/>
                  </a:cubicBezTo>
                  <a:cubicBezTo>
                    <a:pt x="573" y="0"/>
                    <a:pt x="2" y="573"/>
                    <a:pt x="0" y="1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Rubik" pitchFamily="2" charset="-79"/>
                <a:cs typeface="Rubik" pitchFamily="2" charset="-79"/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7F66676F-ED44-880D-23F8-A2E762CF9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738910"/>
            <a:ext cx="8388350" cy="3112654"/>
          </a:xfrm>
        </p:spPr>
        <p:txBody>
          <a:bodyPr anchor="b"/>
          <a:lstStyle>
            <a:lvl1pPr>
              <a:lnSpc>
                <a:spcPct val="80000"/>
              </a:lnSpc>
              <a:defRPr sz="4400" cap="all" baseline="0">
                <a:solidFill>
                  <a:schemeClr val="bg1"/>
                </a:solidFill>
                <a:latin typeface="Outfit ExtraBold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hape 16">
            <a:extLst>
              <a:ext uri="{FF2B5EF4-FFF2-40B4-BE49-F238E27FC236}">
                <a16:creationId xmlns:a16="http://schemas.microsoft.com/office/drawing/2014/main" id="{F8DCAB59-D7AE-5F69-3CFC-66CCF890B682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623887" y="4120944"/>
            <a:ext cx="5940425" cy="497237"/>
          </a:xfrm>
          <a:prstGeom prst="rect">
            <a:avLst/>
          </a:prstGeom>
          <a:noFill/>
          <a:ln>
            <a:noFill/>
          </a:ln>
        </p:spPr>
        <p:txBody>
          <a:bodyPr lIns="0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 sz="2000" b="0" i="0" u="none" strike="noStrike" cap="none">
                <a:solidFill>
                  <a:schemeClr val="tx1"/>
                </a:solidFill>
                <a:latin typeface="Rubik SemiBold" pitchFamily="2" charset="-79"/>
                <a:ea typeface="Noto Sans" panose="020B0502040504020204" pitchFamily="34" charset="0"/>
                <a:cs typeface="Rubik SemiBold" pitchFamily="2" charset="-79"/>
                <a:sym typeface="Arial"/>
              </a:defRPr>
            </a:lvl1pPr>
            <a:lvl2pPr marL="884318" marR="0" lvl="1" indent="-132988" algn="l" rtl="0">
              <a:spcBef>
                <a:spcPts val="667"/>
              </a:spcBef>
              <a:buClr>
                <a:schemeClr val="dk1"/>
              </a:buClr>
              <a:buSzPct val="100000"/>
              <a:buFont typeface="Arial"/>
              <a:buChar char="–"/>
              <a:defRPr sz="3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60491" marR="0" lvl="2" indent="-101218" algn="l" rtl="0">
              <a:spcBef>
                <a:spcPts val="567"/>
              </a:spcBef>
              <a:buClr>
                <a:schemeClr val="dk1"/>
              </a:buClr>
              <a:buSzPct val="100000"/>
              <a:buFont typeface="Arial"/>
              <a:buChar char="•"/>
              <a:defRPr sz="28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04689" marR="0" lvl="3" indent="-12159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–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48882" marR="0" lvl="4" indent="-126107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»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993079" marR="0" lvl="5" indent="-12003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537274" marR="0" lvl="6" indent="-124541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081470" marR="0" lvl="7" indent="-129048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5666" marR="0" lvl="8" indent="-122974" algn="l" rtl="0">
              <a:spcBef>
                <a:spcPts val="483"/>
              </a:spcBef>
              <a:buClr>
                <a:schemeClr val="dk1"/>
              </a:buClr>
              <a:buSzPct val="100000"/>
              <a:buFont typeface="Arial"/>
              <a:buChar char="•"/>
              <a:defRPr sz="24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 dirty="0"/>
              <a:t>Sub-title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1F0402-09E8-7FE8-EE15-4CF723E00B8E}"/>
              </a:ext>
            </a:extLst>
          </p:cNvPr>
          <p:cNvGrpSpPr/>
          <p:nvPr userDrawn="1"/>
        </p:nvGrpSpPr>
        <p:grpSpPr>
          <a:xfrm>
            <a:off x="10834255" y="644508"/>
            <a:ext cx="733858" cy="690046"/>
            <a:chOff x="2601913" y="1595438"/>
            <a:chExt cx="1701800" cy="1600200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B8AD7BD-1F5A-8B90-53A7-AC14105C0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916113"/>
              <a:ext cx="1274763" cy="1279525"/>
            </a:xfrm>
            <a:custGeom>
              <a:avLst/>
              <a:gdLst>
                <a:gd name="T0" fmla="*/ 1775 w 3549"/>
                <a:gd name="T1" fmla="*/ 776 h 3549"/>
                <a:gd name="T2" fmla="*/ 777 w 3549"/>
                <a:gd name="T3" fmla="*/ 1775 h 3549"/>
                <a:gd name="T4" fmla="*/ 1775 w 3549"/>
                <a:gd name="T5" fmla="*/ 2773 h 3549"/>
                <a:gd name="T6" fmla="*/ 2773 w 3549"/>
                <a:gd name="T7" fmla="*/ 1775 h 3549"/>
                <a:gd name="T8" fmla="*/ 1775 w 3549"/>
                <a:gd name="T9" fmla="*/ 776 h 3549"/>
                <a:gd name="T10" fmla="*/ 1775 w 3549"/>
                <a:gd name="T11" fmla="*/ 3549 h 3549"/>
                <a:gd name="T12" fmla="*/ 0 w 3549"/>
                <a:gd name="T13" fmla="*/ 1775 h 3549"/>
                <a:gd name="T14" fmla="*/ 1775 w 3549"/>
                <a:gd name="T15" fmla="*/ 0 h 3549"/>
                <a:gd name="T16" fmla="*/ 3549 w 3549"/>
                <a:gd name="T17" fmla="*/ 1775 h 3549"/>
                <a:gd name="T18" fmla="*/ 1775 w 3549"/>
                <a:gd name="T19" fmla="*/ 3549 h 3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9" h="3549">
                  <a:moveTo>
                    <a:pt x="1775" y="776"/>
                  </a:moveTo>
                  <a:cubicBezTo>
                    <a:pt x="1225" y="776"/>
                    <a:pt x="777" y="1224"/>
                    <a:pt x="777" y="1775"/>
                  </a:cubicBezTo>
                  <a:cubicBezTo>
                    <a:pt x="777" y="2325"/>
                    <a:pt x="1225" y="2773"/>
                    <a:pt x="1775" y="2773"/>
                  </a:cubicBezTo>
                  <a:cubicBezTo>
                    <a:pt x="2325" y="2773"/>
                    <a:pt x="2773" y="2325"/>
                    <a:pt x="2773" y="1775"/>
                  </a:cubicBezTo>
                  <a:cubicBezTo>
                    <a:pt x="2773" y="1224"/>
                    <a:pt x="2325" y="776"/>
                    <a:pt x="1775" y="776"/>
                  </a:cubicBezTo>
                  <a:close/>
                  <a:moveTo>
                    <a:pt x="1775" y="3549"/>
                  </a:moveTo>
                  <a:cubicBezTo>
                    <a:pt x="796" y="3549"/>
                    <a:pt x="0" y="2753"/>
                    <a:pt x="0" y="1775"/>
                  </a:cubicBezTo>
                  <a:cubicBezTo>
                    <a:pt x="0" y="796"/>
                    <a:pt x="796" y="0"/>
                    <a:pt x="1775" y="0"/>
                  </a:cubicBezTo>
                  <a:cubicBezTo>
                    <a:pt x="2753" y="0"/>
                    <a:pt x="3549" y="796"/>
                    <a:pt x="3549" y="1775"/>
                  </a:cubicBezTo>
                  <a:cubicBezTo>
                    <a:pt x="3549" y="2753"/>
                    <a:pt x="2753" y="3549"/>
                    <a:pt x="1775" y="35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6721ED-D414-EDF8-708E-724EC308B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595438"/>
              <a:ext cx="463550" cy="463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567131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41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161027566"/>
              </p:ext>
            </p:extLst>
          </p:nvPr>
        </p:nvGraphicFramePr>
        <p:xfrm>
          <a:off x="0" y="0"/>
          <a:ext cx="195384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30" imgW="0" imgH="0" progId="TCLayout.ActiveDocument.1">
                  <p:embed/>
                </p:oleObj>
              </mc:Choice>
              <mc:Fallback>
                <p:oleObj name="think-cell Slide" r:id="rId30" imgW="0" imgH="0" progId="TCLayout.ActiveDocument.1">
                  <p:embed/>
                  <p:pic>
                    <p:nvPicPr>
                      <p:cNvPr id="15" name="Object 14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95384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BodyText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104" y="1285462"/>
            <a:ext cx="10919792" cy="468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05740" lvl="0" indent="-205740">
              <a:spcBef>
                <a:spcPts val="900"/>
              </a:spcBef>
            </a:pPr>
            <a:r>
              <a:rPr lang="fr-FR"/>
              <a:t>Modifier les styles du texte du masque</a:t>
            </a:r>
          </a:p>
          <a:p>
            <a:pPr marL="205740" lvl="1" indent="-205740">
              <a:spcBef>
                <a:spcPts val="900"/>
              </a:spcBef>
            </a:pPr>
            <a:r>
              <a:rPr lang="fr-FR"/>
              <a:t>Deuxième niveau</a:t>
            </a:r>
          </a:p>
          <a:p>
            <a:pPr marL="205740" lvl="2" indent="-205740">
              <a:spcBef>
                <a:spcPts val="900"/>
              </a:spcBef>
            </a:pPr>
            <a:r>
              <a:rPr lang="fr-FR"/>
              <a:t>Troisième niveau</a:t>
            </a:r>
          </a:p>
          <a:p>
            <a:pPr marL="205740" lvl="3" indent="-205740">
              <a:spcBef>
                <a:spcPts val="900"/>
              </a:spcBef>
            </a:pPr>
            <a:r>
              <a:rPr lang="fr-FR"/>
              <a:t>Quatrième niveau</a:t>
            </a:r>
          </a:p>
          <a:p>
            <a:pPr marL="205740" lvl="4" indent="-205740">
              <a:spcBef>
                <a:spcPts val="900"/>
              </a:spcBef>
            </a:pPr>
            <a:r>
              <a:rPr lang="fr-FR"/>
              <a:t>Cinquième niveau</a:t>
            </a:r>
            <a:endParaRPr lang="en-US" dirty="0"/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636104" y="50034"/>
            <a:ext cx="10919792" cy="91440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850703" y="6526758"/>
            <a:ext cx="319575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44192" y="6526758"/>
            <a:ext cx="287528" cy="184666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600" i="0" kern="1200" dirty="0">
                <a:solidFill>
                  <a:srgbClr val="ED1C24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|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025127" y="6436534"/>
            <a:ext cx="17436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accent1"/>
                </a:solidFill>
                <a:latin typeface="Noto Sans" panose="020B0502040504020204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24F66902-87F4-4757-BF32-F666686F52D8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709" y="6436534"/>
            <a:ext cx="6666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accent1"/>
                </a:solidFill>
                <a:latin typeface="Noto Sans" panose="020B0502040504020204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8781" y="6436534"/>
            <a:ext cx="7871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accent1"/>
                </a:solidFill>
                <a:latin typeface="Noto Sans" panose="020B0502040504020204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F9F4C691-6DE9-424C-9C34-B44F65CDDA11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A1FD88-A6E6-8119-40FC-44372482DF02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628737" y="6434431"/>
            <a:ext cx="1317909" cy="258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23" r:id="rId3"/>
    <p:sldLayoutId id="2147485127" r:id="rId4"/>
    <p:sldLayoutId id="2147485086" r:id="rId5"/>
    <p:sldLayoutId id="2147485132" r:id="rId6"/>
    <p:sldLayoutId id="2147485096" r:id="rId7"/>
    <p:sldLayoutId id="2147485131" r:id="rId8"/>
    <p:sldLayoutId id="2147485188" r:id="rId9"/>
    <p:sldLayoutId id="2147485169" r:id="rId10"/>
    <p:sldLayoutId id="2147485178" r:id="rId11"/>
    <p:sldLayoutId id="2147485183" r:id="rId12"/>
    <p:sldLayoutId id="2147485152" r:id="rId13"/>
    <p:sldLayoutId id="2147485190" r:id="rId14"/>
    <p:sldLayoutId id="2147485177" r:id="rId15"/>
    <p:sldLayoutId id="2147485182" r:id="rId16"/>
    <p:sldLayoutId id="2147485184" r:id="rId17"/>
    <p:sldLayoutId id="2147485174" r:id="rId18"/>
    <p:sldLayoutId id="2147485179" r:id="rId19"/>
    <p:sldLayoutId id="2147485185" r:id="rId20"/>
    <p:sldLayoutId id="2147485175" r:id="rId21"/>
    <p:sldLayoutId id="2147485180" r:id="rId22"/>
    <p:sldLayoutId id="2147485186" r:id="rId23"/>
    <p:sldLayoutId id="2147485176" r:id="rId24"/>
    <p:sldLayoutId id="2147485181" r:id="rId25"/>
    <p:sldLayoutId id="2147485187" r:id="rId26"/>
  </p:sldLayoutIdLst>
  <p:transition/>
  <p:hf hdr="0"/>
  <p:txStyles>
    <p:titleStyle>
      <a:lvl1pPr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2400" b="1" kern="1200">
          <a:solidFill>
            <a:schemeClr val="accent1"/>
          </a:solidFill>
          <a:latin typeface="Rubik" pitchFamily="2" charset="-79"/>
          <a:ea typeface="Rubik" pitchFamily="2" charset="-79"/>
          <a:cs typeface="Rubik" pitchFamily="2" charset="-79"/>
        </a:defRPr>
      </a:lvl1pPr>
      <a:lvl2pPr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Arial" charset="0"/>
          <a:cs typeface="Arial" charset="0"/>
        </a:defRPr>
      </a:lvl2pPr>
      <a:lvl3pPr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Arial" charset="0"/>
          <a:cs typeface="Arial" charset="0"/>
        </a:defRPr>
      </a:lvl3pPr>
      <a:lvl4pPr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Arial" charset="0"/>
          <a:cs typeface="Arial" charset="0"/>
        </a:defRPr>
      </a:lvl4pPr>
      <a:lvl5pPr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003366"/>
          </a:solidFill>
          <a:latin typeface="Arial" charset="0"/>
          <a:ea typeface="Arial" charset="0"/>
          <a:cs typeface="Arial" charset="0"/>
        </a:defRPr>
      </a:lvl5pPr>
      <a:lvl6pPr marL="342900"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rgbClr val="0057A6"/>
          </a:solidFill>
          <a:latin typeface="Arial" charset="0"/>
        </a:defRPr>
      </a:lvl6pPr>
      <a:lvl7pPr marL="685800"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rgbClr val="0057A6"/>
          </a:solidFill>
          <a:latin typeface="Arial" charset="0"/>
        </a:defRPr>
      </a:lvl7pPr>
      <a:lvl8pPr marL="1028700"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rgbClr val="0057A6"/>
          </a:solidFill>
          <a:latin typeface="Arial" charset="0"/>
        </a:defRPr>
      </a:lvl8pPr>
      <a:lvl9pPr marL="1371600" algn="l" defTabSz="70485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200" b="1">
          <a:solidFill>
            <a:srgbClr val="0057A6"/>
          </a:solidFill>
          <a:latin typeface="Arial" charset="0"/>
        </a:defRPr>
      </a:lvl9pPr>
    </p:titleStyle>
    <p:bodyStyle>
      <a:lvl1pPr marL="274320" indent="-274320" algn="l" defTabSz="704850" rtl="0" eaLnBrk="1" fontAlgn="base" hangingPunct="1">
        <a:lnSpc>
          <a:spcPct val="100000"/>
        </a:lnSpc>
        <a:spcBef>
          <a:spcPts val="1200"/>
        </a:spcBef>
        <a:spcAft>
          <a:spcPts val="1200"/>
        </a:spcAft>
        <a:buClr>
          <a:srgbClr val="ED1C24"/>
        </a:buClr>
        <a:buSzPct val="140000"/>
        <a:buFont typeface="Arial" panose="020B0604020202020204" pitchFamily="34" charset="0"/>
        <a:buChar char="•"/>
        <a:defRPr lang="en-US" sz="1600" dirty="0" smtClean="0">
          <a:solidFill>
            <a:schemeClr val="tx1"/>
          </a:solidFill>
          <a:latin typeface="Noto Sans" panose="020B0502040504020204" pitchFamily="34" charset="0"/>
          <a:ea typeface="ＭＳ Ｐゴシック" pitchFamily="-109" charset="-128"/>
          <a:cs typeface="Noto Sans" panose="020B0502040504020204" pitchFamily="34" charset="0"/>
        </a:defRPr>
      </a:lvl1pPr>
      <a:lvl2pPr marL="351235" indent="-214313" algn="l" defTabSz="704850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rgbClr val="ED1C24"/>
        </a:buClr>
        <a:buSzPct val="140000"/>
        <a:buFont typeface="Arial" panose="020B0604020202020204" pitchFamily="34" charset="0"/>
        <a:buChar char="•"/>
        <a:defRPr lang="en-US" sz="1400" dirty="0" smtClean="0">
          <a:solidFill>
            <a:schemeClr val="tx1"/>
          </a:solidFill>
          <a:latin typeface="Noto Sans" panose="020B0502040504020204" pitchFamily="34" charset="0"/>
          <a:ea typeface="ＭＳ Ｐゴシック" pitchFamily="-109" charset="-128"/>
        </a:defRPr>
      </a:lvl2pPr>
      <a:lvl3pPr marL="398859" indent="-128588" algn="l" defTabSz="704850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rgbClr val="ED1C24"/>
        </a:buClr>
        <a:buSzPct val="140000"/>
        <a:buFont typeface="Arial" panose="020B0604020202020204" pitchFamily="34" charset="0"/>
        <a:buChar char="•"/>
        <a:defRPr lang="en-US" sz="1200" dirty="0" smtClean="0">
          <a:solidFill>
            <a:schemeClr val="tx1"/>
          </a:solidFill>
          <a:latin typeface="Noto Sans" panose="020B0502040504020204" pitchFamily="34" charset="0"/>
          <a:ea typeface="ＭＳ Ｐゴシック" pitchFamily="-109" charset="-128"/>
        </a:defRPr>
      </a:lvl3pPr>
      <a:lvl4pPr marL="534591" indent="-128588" algn="l" defTabSz="704850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rgbClr val="ED1C24"/>
        </a:buClr>
        <a:buSzPct val="140000"/>
        <a:buFont typeface="Arial" pitchFamily="34" charset="0"/>
        <a:buChar char="•"/>
        <a:defRPr lang="en-US" sz="1200" dirty="0" smtClean="0">
          <a:solidFill>
            <a:schemeClr val="tx1"/>
          </a:solidFill>
          <a:latin typeface="Noto Sans" panose="020B0502040504020204" pitchFamily="34" charset="0"/>
          <a:ea typeface="ＭＳ Ｐゴシック" pitchFamily="-109" charset="-128"/>
        </a:defRPr>
      </a:lvl4pPr>
      <a:lvl5pPr marL="753665" indent="-128588" algn="l" defTabSz="704850" rtl="0" eaLnBrk="1" fontAlgn="base" hangingPunct="1">
        <a:lnSpc>
          <a:spcPct val="100000"/>
        </a:lnSpc>
        <a:spcBef>
          <a:spcPts val="600"/>
        </a:spcBef>
        <a:spcAft>
          <a:spcPts val="600"/>
        </a:spcAft>
        <a:buClr>
          <a:srgbClr val="ED1C24"/>
        </a:buClr>
        <a:buSzPct val="140000"/>
        <a:buFont typeface="Arial" panose="020B0604020202020204" pitchFamily="34" charset="0"/>
        <a:buChar char="•"/>
        <a:defRPr lang="en-US" sz="1000" i="0" kern="1200" dirty="0">
          <a:solidFill>
            <a:schemeClr val="tx1"/>
          </a:solidFill>
          <a:latin typeface="Noto Sans" panose="020B0502040504020204" pitchFamily="34" charset="0"/>
          <a:ea typeface="ＭＳ Ｐゴシック" pitchFamily="-109" charset="-128"/>
          <a:cs typeface="Noto Sans" panose="020B0502040504020204" pitchFamily="34" charset="0"/>
        </a:defRPr>
      </a:lvl5pPr>
      <a:lvl6pPr marL="1069181" indent="-101204" algn="l" defTabSz="704850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-"/>
        <a:defRPr sz="1000" b="0" i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6pPr>
      <a:lvl7pPr marL="1412081" indent="-101204" algn="l" defTabSz="704850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-"/>
        <a:defRPr sz="1000" b="0" i="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7pPr>
      <a:lvl8pPr marL="1754981" indent="-101204" algn="l" defTabSz="704850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-"/>
        <a:defRPr sz="1000">
          <a:solidFill>
            <a:schemeClr val="tx1"/>
          </a:solidFill>
          <a:latin typeface="+mn-lt"/>
        </a:defRPr>
      </a:lvl8pPr>
      <a:lvl9pPr marL="2097881" indent="-101204" algn="l" defTabSz="704850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-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99" userDrawn="1">
          <p15:clr>
            <a:srgbClr val="F26B43"/>
          </p15:clr>
        </p15:guide>
        <p15:guide id="4" orient="horz" pos="618" userDrawn="1">
          <p15:clr>
            <a:srgbClr val="F26B43"/>
          </p15:clr>
        </p15:guide>
        <p15:guide id="5" orient="horz" pos="4042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  <p15:guide id="7" pos="7287" userDrawn="1">
          <p15:clr>
            <a:srgbClr val="F26B43"/>
          </p15:clr>
        </p15:guide>
        <p15:guide id="8" pos="3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E805-A634-90F6-0AE6-B834E859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8379" y="888310"/>
            <a:ext cx="8599252" cy="2358348"/>
          </a:xfrm>
        </p:spPr>
        <p:txBody>
          <a:bodyPr/>
          <a:lstStyle/>
          <a:p>
            <a:pPr algn="r" rtl="1">
              <a:lnSpc>
                <a:spcPct val="100000"/>
              </a:lnSpc>
            </a:pPr>
            <a:r>
              <a:rPr lang="en-GB" dirty="0"/>
              <a:t> </a:t>
            </a:r>
            <a:r>
              <a:rPr lang="ar-DZ" dirty="0">
                <a:cs typeface="+mj-cs"/>
              </a:rPr>
              <a:t>نموذج مخطط الأعمال</a:t>
            </a:r>
            <a:endParaRPr lang="en-GB" dirty="0">
              <a:cs typeface="+mj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164A25-0671-4A4E-8D00-40CECB7E3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72855" y="3429000"/>
            <a:ext cx="3924777" cy="614855"/>
          </a:xfrm>
        </p:spPr>
        <p:txBody>
          <a:bodyPr/>
          <a:lstStyle/>
          <a:p>
            <a:pPr algn="r" rtl="1"/>
            <a:r>
              <a:rPr lang="ar-DZ" dirty="0">
                <a:cs typeface="+mj-cs"/>
              </a:rPr>
              <a:t>اسم المشروع</a:t>
            </a:r>
            <a:endParaRPr lang="en-GB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94170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تعريف الخصائص التي تجعل الحل المقترح أفضل من الحلول الموجودة.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هل الحل المقترح أقل كلفة؟ أسرع؟ أفضل؟ متوفر؟ سهل الاستعمال، إلخ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الخصائص المميزة للحل المقترح 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5015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تعريف المنهج المعتمد للوصول إلى الزبائن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البيع المباشر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البيع غير المباشر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البيع عن طريق الموزعين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البيع عبر الإنترنت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العمل بالتعاون مع شركاء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...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استراتيجية دخول السوق 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853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تحديد كيفية الدفع مقابل الحلول المقترحة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دفع رخصة نهائية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نموذج الإيجار</a:t>
            </a:r>
            <a:r>
              <a:rPr lang="ar-DZ" dirty="0">
                <a:solidFill>
                  <a:srgbClr val="FF0000"/>
                </a:solidFill>
                <a:latin typeface="OoredooArabic-Heavy" panose="01000500000000020006" pitchFamily="2" charset="-78"/>
                <a:cs typeface="OoredooArabic-Heavy" panose="01000500000000020006" pitchFamily="2" charset="-78"/>
              </a:rPr>
              <a:t>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نموذج المساعدة المالية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نموذج الأعمال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5648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636105" y="830180"/>
            <a:ext cx="10919792" cy="5145178"/>
          </a:xfrm>
        </p:spPr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تقديم التمويلات المفصلة الخاصة بالثلاثة أو الخمسة سنوات المقبلة (الأرقام السنوية).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رقم الأعمال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كلفة الأصول المباعة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هامش الربح الإجمالي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تكاليف البحث والتطوير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تكاليف البيع والتسويق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التكاليف الإجمالية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الناتج الخام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الضرائب واستهلاك الأصول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الناتج الصافي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مصاريف الاستثمار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643203"/>
          </a:xfrm>
        </p:spPr>
        <p:txBody>
          <a:bodyPr/>
          <a:lstStyle/>
          <a:p>
            <a:pPr algn="r" rtl="1"/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التمويلات المفصلة 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083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ذكر ما إذا سبق أن قامت صاحبة المشروع بتأسيس مؤسسة، هل لديها علامة تجارية أو هل حصلت على أي تمويل.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الوضع القانوني للمؤسسة 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16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42777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636105" y="756458"/>
            <a:ext cx="10919792" cy="5569527"/>
          </a:xfrm>
        </p:spPr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السير الذاتية للفريق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تعريف الحل والمشكلة المطلوب حلها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الحلول الحالية والحلول المقترحة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حجم السوق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استراتيجية دخول السوق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خارطة طريق خاصة بالمنتج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العملاء المستهدفون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تعريف المتنافسين 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الخصائص المميزة للحل المقترح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نموذج خطة العمل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تمويل مفصل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DZ" dirty="0">
                <a:cs typeface="+mj-cs"/>
              </a:rPr>
              <a:t>الوضع القانوني للمؤسسة </a:t>
            </a:r>
            <a:endParaRPr lang="fr-FR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36104" y="66660"/>
            <a:ext cx="10919792" cy="590045"/>
          </a:xfrm>
        </p:spPr>
        <p:txBody>
          <a:bodyPr/>
          <a:lstStyle/>
          <a:p>
            <a:pPr algn="r" rtl="1"/>
            <a:r>
              <a:rPr lang="ar-DZ" dirty="0"/>
              <a:t>قائمة المحتويات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68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cs typeface="+mj-cs"/>
              </a:rPr>
              <a:t>وصف موجز لكل عضو من أعضاء الفريق </a:t>
            </a:r>
          </a:p>
          <a:p>
            <a:pPr marL="491490" lvl="1" indent="-285750" algn="r" rtl="1">
              <a:buFont typeface="Wingdings" panose="05000000000000000000" pitchFamily="2" charset="2"/>
              <a:buChar char="§"/>
            </a:pPr>
            <a:r>
              <a:rPr lang="ar-DZ" sz="1600" dirty="0">
                <a:cs typeface="+mj-cs"/>
              </a:rPr>
              <a:t>المسار التكويني </a:t>
            </a:r>
          </a:p>
          <a:p>
            <a:pPr marL="491490" lvl="1" indent="-285750" algn="r" rtl="1">
              <a:buFont typeface="Wingdings" panose="05000000000000000000" pitchFamily="2" charset="2"/>
              <a:buChar char="§"/>
            </a:pPr>
            <a:r>
              <a:rPr lang="ar-DZ" sz="1600" dirty="0">
                <a:cs typeface="+mj-cs"/>
              </a:rPr>
              <a:t>المسار المهني</a:t>
            </a:r>
          </a:p>
          <a:p>
            <a:pPr marL="491490" lvl="1" indent="-285750" algn="r" rtl="1">
              <a:buFont typeface="Wingdings" panose="05000000000000000000" pitchFamily="2" charset="2"/>
              <a:buChar char="§"/>
            </a:pPr>
            <a:r>
              <a:rPr lang="ar-DZ" sz="1600" dirty="0">
                <a:cs typeface="+mj-cs"/>
              </a:rPr>
              <a:t>الخبرة </a:t>
            </a:r>
          </a:p>
          <a:p>
            <a:pPr algn="r" rtl="1"/>
            <a:r>
              <a:rPr lang="ar-DZ" dirty="0">
                <a:cs typeface="+mj-cs"/>
              </a:rPr>
              <a:t>يتعين على صاحبة المشروع تقديم نفسها وعرض خلفية كل عضو من أعضاء فريقها بما في ذلك خلفيتها</a:t>
            </a:r>
            <a:endParaRPr lang="fr-FR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السير الذاتية للفريق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409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cs typeface="+mj-cs"/>
              </a:rPr>
              <a:t>ماهية الطلب الحالي للحل الذي تقترحه صاحبة المشروع على مستوى السوق </a:t>
            </a:r>
            <a:endParaRPr lang="fr-FR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احتياجات السوق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947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>
          <a:xfrm>
            <a:off x="636105" y="1272212"/>
            <a:ext cx="10919792" cy="4703145"/>
          </a:xfrm>
        </p:spPr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cs typeface="+mj-cs"/>
              </a:rPr>
              <a:t>تعريف الحلول المتوفرة حاليًا لتلبية احتياجات السوق المذكورة أعلاه.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cs typeface="+mj-cs"/>
              </a:rPr>
              <a:t>لماذا لا تعتبر هذه الحلول مرضية أو هل هي مكلفة أو لم تلق رواجًا لدى الزبائن.</a:t>
            </a:r>
            <a:endParaRPr lang="fr-FR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الحلول الحالية 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602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تعريف الحل التكنولوجي المقترح من قبل صاحبة المشروع وكيف يلبي احتياجات السوق المذكورة أعلاه مع ذكر القيمة المضافة للمنتجات أو الخدمات المقترحة. 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تقديم وصفي تقني للحل المقترح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الحلول المقترحة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79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تعريف المنتج (المنتجات) والخدمة (الخدمات) المرغوب في تطويرها.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تنظيم دورة الشراء للتعريف بمختلف خصائص المنتج. 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خارطة طريق خاصة بالمنتج 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23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cs typeface="+mj-cs"/>
              </a:rPr>
              <a:t>تعريف الزبائن الذين ترغب صاحبة المشروع في بيع الحل المقترح لهم: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ar-DZ" dirty="0">
              <a:cs typeface="+mj-cs"/>
            </a:endParaRPr>
          </a:p>
          <a:p>
            <a:pPr marL="491490" lvl="1" indent="-285750" algn="r" rtl="1">
              <a:buFont typeface="Wingdings" panose="05000000000000000000" pitchFamily="2" charset="2"/>
              <a:buChar char="§"/>
            </a:pPr>
            <a:r>
              <a:rPr lang="ar-DZ" sz="1600" dirty="0">
                <a:cs typeface="+mj-cs"/>
              </a:rPr>
              <a:t>الموقع الجغرافي للسوق</a:t>
            </a:r>
          </a:p>
          <a:p>
            <a:pPr marL="491490" lvl="1" indent="-285750" algn="r" rtl="1">
              <a:buFont typeface="Wingdings" panose="05000000000000000000" pitchFamily="2" charset="2"/>
              <a:buChar char="§"/>
            </a:pPr>
            <a:r>
              <a:rPr lang="ar-DZ" sz="1600" dirty="0">
                <a:cs typeface="+mj-cs"/>
              </a:rPr>
              <a:t>الصناعة </a:t>
            </a:r>
          </a:p>
          <a:p>
            <a:pPr marL="491490" lvl="1" indent="-285750" algn="r" rtl="1">
              <a:buFont typeface="Wingdings" panose="05000000000000000000" pitchFamily="2" charset="2"/>
              <a:buChar char="§"/>
            </a:pPr>
            <a:r>
              <a:rPr lang="ar-DZ" sz="1600" dirty="0">
                <a:cs typeface="+mj-cs"/>
              </a:rPr>
              <a:t>حجم الزبائن </a:t>
            </a:r>
          </a:p>
          <a:p>
            <a:pPr marL="491490" lvl="1" indent="-285750" algn="r" rtl="1">
              <a:buFont typeface="Wingdings" panose="05000000000000000000" pitchFamily="2" charset="2"/>
              <a:buChar char="§"/>
            </a:pPr>
            <a:r>
              <a:rPr lang="ar-DZ" sz="1600" dirty="0">
                <a:cs typeface="+mj-cs"/>
              </a:rPr>
              <a:t>الزبائن الخواص مقابل المحترفين أو الإدارات/الحكومة</a:t>
            </a:r>
          </a:p>
          <a:p>
            <a:pPr marL="491490" lvl="1" indent="-285750" algn="r" rtl="1">
              <a:buFont typeface="Wingdings" panose="05000000000000000000" pitchFamily="2" charset="2"/>
              <a:buChar char="§"/>
            </a:pPr>
            <a:r>
              <a:rPr lang="ar-DZ" sz="1600" dirty="0">
                <a:cs typeface="+mj-cs"/>
              </a:rPr>
              <a:t>عدد الزبائن الموجودين </a:t>
            </a:r>
          </a:p>
          <a:p>
            <a:pPr marL="491490" lvl="1" indent="-285750" algn="r" rtl="1">
              <a:buFont typeface="Wingdings" panose="05000000000000000000" pitchFamily="2" charset="2"/>
              <a:buChar char="§"/>
            </a:pPr>
            <a:r>
              <a:rPr lang="ar-DZ" sz="1600" dirty="0">
                <a:cs typeface="+mj-cs"/>
              </a:rPr>
              <a:t>حجم السوق </a:t>
            </a:r>
            <a:endParaRPr lang="fr-FR" sz="1600" dirty="0">
              <a:cs typeface="+mj-cs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الزبائن المستهدفين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95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ar-DZ" dirty="0">
                <a:latin typeface="OoredooArabic-Heavy" panose="01000500000000020006" pitchFamily="2" charset="-78"/>
                <a:cs typeface="OoredooArabic-Heavy" panose="01000500000000020006" pitchFamily="2" charset="-78"/>
              </a:rPr>
              <a:t>تعريف المنافسين وماهية العروض التي يقدمونها مع تحديد وضعية صاحبة المشروع مقارنة بهم.</a:t>
            </a:r>
            <a:endParaRPr lang="fr-FR" dirty="0">
              <a:latin typeface="OoredooArabic-Heavy" panose="01000500000000020006" pitchFamily="2" charset="-78"/>
              <a:cs typeface="OoredooArabic-Heavy" panose="01000500000000020006" pitchFamily="2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DZ" dirty="0"/>
              <a:t>تعريف المنافسين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6FD484-7585-4DE7-AA01-D6E50E5FD7B0}" type="datetime3">
              <a:rPr lang="en-US" smtClean="0"/>
              <a:t>25 February 2025</a:t>
            </a:fld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F4C691-6DE9-424C-9C34-B44F65CDDA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0118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08.05_20170507_Ooredoo_template_4x3 ratio_v12">
  <a:themeElements>
    <a:clrScheme name="OOREDOO OLD">
      <a:dk1>
        <a:srgbClr val="221E20"/>
      </a:dk1>
      <a:lt1>
        <a:srgbClr val="FFFFFF"/>
      </a:lt1>
      <a:dk2>
        <a:srgbClr val="00416A"/>
      </a:dk2>
      <a:lt2>
        <a:srgbClr val="DFDFE1"/>
      </a:lt2>
      <a:accent1>
        <a:srgbClr val="ED1C24"/>
      </a:accent1>
      <a:accent2>
        <a:srgbClr val="333F48"/>
      </a:accent2>
      <a:accent3>
        <a:srgbClr val="65C4DB"/>
      </a:accent3>
      <a:accent4>
        <a:srgbClr val="99CC00"/>
      </a:accent4>
      <a:accent5>
        <a:srgbClr val="EA9600"/>
      </a:accent5>
      <a:accent6>
        <a:srgbClr val="FFD500"/>
      </a:accent6>
      <a:hlink>
        <a:srgbClr val="2CD5C4"/>
      </a:hlink>
      <a:folHlink>
        <a:srgbClr val="F5A992"/>
      </a:folHlink>
    </a:clrScheme>
    <a:fontScheme name="Custom 43">
      <a:majorFont>
        <a:latin typeface="Rubik"/>
        <a:ea typeface=""/>
        <a:cs typeface="OoredooArabic-Heavy"/>
      </a:majorFont>
      <a:minorFont>
        <a:latin typeface="Noto Sans"/>
        <a:ea typeface=""/>
        <a:cs typeface="Noto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D1C24"/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79488" rtl="0" eaLnBrk="1" fontAlgn="base" latinLnBrk="0" hangingPunct="1">
          <a:lnSpc>
            <a:spcPct val="110000"/>
          </a:lnSpc>
          <a:spcBef>
            <a:spcPts val="600"/>
          </a:spcBef>
          <a:spcAft>
            <a:spcPct val="0"/>
          </a:spcAft>
          <a:buClr>
            <a:schemeClr val="tx1"/>
          </a:buClr>
          <a:buSzTx/>
          <a:buFont typeface="Wingdings" pitchFamily="2" charset="2"/>
          <a:buNone/>
          <a:tabLst/>
          <a:defRPr kumimoji="0" sz="16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j-lt"/>
          </a:defRPr>
        </a:defPPr>
      </a:lstStyle>
    </a:spDef>
    <a:lnDef>
      <a:spPr bwMode="auto">
        <a:noFill/>
        <a:ln w="19050" cap="flat" cmpd="sng" algn="ctr">
          <a:solidFill>
            <a:srgbClr val="ED1C24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>
          <a:spcBef>
            <a:spcPts val="0"/>
          </a:spcBef>
          <a:spcAft>
            <a:spcPts val="0"/>
          </a:spcAft>
          <a:buClr>
            <a:srgbClr val="ED1C24"/>
          </a:buClr>
          <a:buSzPct val="140000"/>
          <a:defRPr sz="1200" smtClean="0">
            <a:solidFill>
              <a:srgbClr val="000000"/>
            </a:solidFill>
            <a:latin typeface="Noto Sans" panose="020B0502040504020204" pitchFamily="34" charset="0"/>
          </a:defRPr>
        </a:defPPr>
      </a:lstStyle>
    </a:txDef>
  </a:objectDefaults>
  <a:extraClrSchemeLst>
    <a:extraClrScheme>
      <a:clrScheme name="Blank 1">
        <a:dk1>
          <a:srgbClr val="3F3F3F"/>
        </a:dk1>
        <a:lt1>
          <a:srgbClr val="FFFFFF"/>
        </a:lt1>
        <a:dk2>
          <a:srgbClr val="FDE48B"/>
        </a:dk2>
        <a:lt2>
          <a:srgbClr val="888888"/>
        </a:lt2>
        <a:accent1>
          <a:srgbClr val="7FABD2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C0D2E5"/>
        </a:accent5>
        <a:accent6>
          <a:srgbClr val="E4B614"/>
        </a:accent6>
        <a:hlink>
          <a:srgbClr val="BFD5E9"/>
        </a:hlink>
        <a:folHlink>
          <a:srgbClr val="7BBE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C1">
      <a:srgbClr val="F7EA48"/>
    </a:custClr>
    <a:custClr name="C2">
      <a:srgbClr val="FFBF3F"/>
    </a:custClr>
    <a:custClr name="C3">
      <a:srgbClr val="FA4616"/>
    </a:custClr>
    <a:custClr name="C4">
      <a:srgbClr val="ECB3CB"/>
    </a:custClr>
    <a:custClr name="C5">
      <a:srgbClr val="EB6FBD"/>
    </a:custClr>
    <a:custClr name="C6">
      <a:srgbClr val="D64C97"/>
    </a:custClr>
    <a:custClr name="C7">
      <a:srgbClr val="840B55"/>
    </a:custClr>
    <a:custClr name="C20">
      <a:srgbClr val="BCA2CD"/>
    </a:custClr>
    <a:custClr name="C18">
      <a:srgbClr val="AC4FBD"/>
    </a:custClr>
    <a:custClr name="C19">
      <a:srgbClr val="3C1053"/>
    </a:custClr>
    <a:custClr name="C8">
      <a:srgbClr val="8DC8E8"/>
    </a:custClr>
    <a:custClr name="C9">
      <a:srgbClr val="13AFEE"/>
    </a:custClr>
    <a:custClr name="C10">
      <a:srgbClr val="001E60"/>
    </a:custClr>
    <a:custClr name="C11">
      <a:srgbClr val="9BD7D3"/>
    </a:custClr>
    <a:custClr name="C15">
      <a:srgbClr val="B3D99E"/>
    </a:custClr>
    <a:custClr name="C14">
      <a:srgbClr val="78BE20"/>
    </a:custClr>
    <a:custClr name="C17">
      <a:srgbClr val="64A70B"/>
    </a:custClr>
    <a:custClr name="C12">
      <a:srgbClr val="00C7B1"/>
    </a:custClr>
    <a:custClr name="C16">
      <a:srgbClr val="046A38"/>
    </a:custClr>
    <a:custClr name="C13">
      <a:srgbClr val="004E42"/>
    </a:custClr>
    <a:custClr name="C23">
      <a:srgbClr val="A6BBC8"/>
    </a:custClr>
    <a:custClr name="C22">
      <a:srgbClr val="425563"/>
    </a:custClr>
    <a:custClr name="C25">
      <a:srgbClr val="CDB5A7"/>
    </a:custClr>
    <a:custClr name="C24">
      <a:srgbClr val="83786F"/>
    </a:custClr>
  </a:custClrLst>
  <a:extLst>
    <a:ext uri="{05A4C25C-085E-4340-85A3-A5531E510DB2}">
      <thm15:themeFamily xmlns:thm15="http://schemas.microsoft.com/office/thememl/2012/main" name="Presentation2" id="{C5EB3E7B-30E3-43E9-B315-155B2AA85B08}" vid="{1AFF14E4-5BBB-40FD-A667-DB96A7C00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53f85c-2140-41fd-927f-4e7c6dc2d23b">
      <Terms xmlns="http://schemas.microsoft.com/office/infopath/2007/PartnerControls"/>
    </lcf76f155ced4ddcb4097134ff3c332f>
    <TaxCatchAll xmlns="779144b8-0ba4-45d2-98b8-9b7ee9b99d1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A9E4932BA174BBCD6A4A4F028F96F" ma:contentTypeVersion="14" ma:contentTypeDescription="Create a new document." ma:contentTypeScope="" ma:versionID="d5c3f14d0bb590ebd9f833e178653ef5">
  <xsd:schema xmlns:xsd="http://www.w3.org/2001/XMLSchema" xmlns:xs="http://www.w3.org/2001/XMLSchema" xmlns:p="http://schemas.microsoft.com/office/2006/metadata/properties" xmlns:ns2="8553f85c-2140-41fd-927f-4e7c6dc2d23b" xmlns:ns3="779144b8-0ba4-45d2-98b8-9b7ee9b99d15" targetNamespace="http://schemas.microsoft.com/office/2006/metadata/properties" ma:root="true" ma:fieldsID="44d4dcc799133b03cbca001a258ad66b" ns2:_="" ns3:_="">
    <xsd:import namespace="8553f85c-2140-41fd-927f-4e7c6dc2d23b"/>
    <xsd:import namespace="779144b8-0ba4-45d2-98b8-9b7ee9b99d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53f85c-2140-41fd-927f-4e7c6dc2d2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07c7a8d-70f1-4e74-8305-1ff3e7e75b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9144b8-0ba4-45d2-98b8-9b7ee9b99d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2e34d4b-ae2f-4848-bd6c-453fc879838f}" ma:internalName="TaxCatchAll" ma:showField="CatchAllData" ma:web="779144b8-0ba4-45d2-98b8-9b7ee9b99d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974A0B-00EF-4C52-89B3-39EE0348B7EA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8ea3651e-ccd1-419c-8aac-7d20600c18b9"/>
    <ds:schemaRef ds:uri="34b83fb1-aab1-4420-8adc-8a3d0b6d3b69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7A8CD0-77A6-4790-9380-C7B6996BDB74}"/>
</file>

<file path=customXml/itemProps3.xml><?xml version="1.0" encoding="utf-8"?>
<ds:datastoreItem xmlns:ds="http://schemas.openxmlformats.org/officeDocument/2006/customXml" ds:itemID="{945125EB-A3E3-4DDA-9F64-50DC2B1F46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OOREDOO_040922</Template>
  <TotalTime>412</TotalTime>
  <Words>387</Words>
  <Application>Microsoft Office PowerPoint</Application>
  <PresentationFormat>Grand écran</PresentationFormat>
  <Paragraphs>99</Paragraphs>
  <Slides>15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Noto Sans</vt:lpstr>
      <vt:lpstr>Rubik SemiBold</vt:lpstr>
      <vt:lpstr>OoredooArabic-Heavy</vt:lpstr>
      <vt:lpstr>Arial</vt:lpstr>
      <vt:lpstr>Rubik</vt:lpstr>
      <vt:lpstr>Outfit ExtraBold</vt:lpstr>
      <vt:lpstr>Calibri</vt:lpstr>
      <vt:lpstr>Wingdings</vt:lpstr>
      <vt:lpstr>08.05_20170507_Ooredoo_template_4x3 ratio_v12</vt:lpstr>
      <vt:lpstr>think-cell Slide</vt:lpstr>
      <vt:lpstr> نموذج مخطط الأعمال</vt:lpstr>
      <vt:lpstr>قائمة المحتويات </vt:lpstr>
      <vt:lpstr>السير الذاتية للفريق </vt:lpstr>
      <vt:lpstr>احتياجات السوق </vt:lpstr>
      <vt:lpstr>الحلول الحالية </vt:lpstr>
      <vt:lpstr>الحلول المقترحة </vt:lpstr>
      <vt:lpstr>خارطة طريق خاصة بالمنتج </vt:lpstr>
      <vt:lpstr>الزبائن المستهدفين </vt:lpstr>
      <vt:lpstr>تعريف المنافسين  </vt:lpstr>
      <vt:lpstr>الخصائص المميزة للحل المقترح </vt:lpstr>
      <vt:lpstr>استراتيجية دخول السوق </vt:lpstr>
      <vt:lpstr>نموذج الأعمال </vt:lpstr>
      <vt:lpstr>التمويلات المفصلة </vt:lpstr>
      <vt:lpstr>الوضع القانوني للمؤسسة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Hafida GOUCHAM</dc:creator>
  <cp:lastModifiedBy>Sara HALLICHE</cp:lastModifiedBy>
  <cp:revision>30</cp:revision>
  <dcterms:created xsi:type="dcterms:W3CDTF">2022-10-02T13:09:22Z</dcterms:created>
  <dcterms:modified xsi:type="dcterms:W3CDTF">2025-02-25T10:06:39Z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0x010100741A9E4932BA174BBCD6A4A4F028F96F</vt:lpwstr>
  </property>
  <property fmtid="{D5CDD505-2E9C-101B-9397-08002B2CF9AE}" pid="3" name="MediaServiceImageTags">
    <vt:lpwstr/>
  </property>
  <property fmtid="{D5CDD505-2E9C-101B-9397-08002B2CF9AE}" pid="4" name="MSIP_Label_8b49b266-1ab9-41f3-8ca5-f5bccb742a55_Enabled">
    <vt:lpwstr>true</vt:lpwstr>
  </property>
  <property fmtid="{D5CDD505-2E9C-101B-9397-08002B2CF9AE}" pid="5" name="MSIP_Label_8b49b266-1ab9-41f3-8ca5-f5bccb742a55_SetDate">
    <vt:lpwstr>2022-09-04T10:09:18Z</vt:lpwstr>
  </property>
  <property fmtid="{D5CDD505-2E9C-101B-9397-08002B2CF9AE}" pid="6" name="MSIP_Label_8b49b266-1ab9-41f3-8ca5-f5bccb742a55_Method">
    <vt:lpwstr>Standard</vt:lpwstr>
  </property>
  <property fmtid="{D5CDD505-2E9C-101B-9397-08002B2CF9AE}" pid="7" name="MSIP_Label_8b49b266-1ab9-41f3-8ca5-f5bccb742a55_Name">
    <vt:lpwstr>Restricted</vt:lpwstr>
  </property>
  <property fmtid="{D5CDD505-2E9C-101B-9397-08002B2CF9AE}" pid="8" name="MSIP_Label_8b49b266-1ab9-41f3-8ca5-f5bccb742a55_SiteId">
    <vt:lpwstr>35ce61ea-2a69-4c72-837c-f38de143a7a3</vt:lpwstr>
  </property>
  <property fmtid="{D5CDD505-2E9C-101B-9397-08002B2CF9AE}" pid="9" name="MSIP_Label_8b49b266-1ab9-41f3-8ca5-f5bccb742a55_ActionId">
    <vt:lpwstr>c5712f19-c984-46dd-bab3-273478f32e4b</vt:lpwstr>
  </property>
  <property fmtid="{D5CDD505-2E9C-101B-9397-08002B2CF9AE}" pid="10" name="MSIP_Label_8b49b266-1ab9-41f3-8ca5-f5bccb742a55_ContentBits">
    <vt:lpwstr>1</vt:lpwstr>
  </property>
</Properties>
</file>